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597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5971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969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215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21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694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41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69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6161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28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8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2457517B-F18D-4B3C-8CB6-DC2609E91EDC}" type="datetimeFigureOut">
              <a:rPr lang="ru-RU" smtClean="0"/>
              <a:t>29.05.2019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005C5F8-C9CE-484D-B3C9-B550AFE1B0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70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757363" y="3500864"/>
            <a:ext cx="8572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Повышение качества изображений с помощью нейронных сетей</a:t>
            </a:r>
            <a:endParaRPr lang="ru-RU" alt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758650" y="2286944"/>
            <a:ext cx="6717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Ильютченко Павел Сергеевич</a:t>
            </a:r>
            <a:endParaRPr lang="ru-RU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841625" y="206376"/>
            <a:ext cx="6553200" cy="3079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cap="all" dirty="0">
                <a:latin typeface="Arial" pitchFamily="34" charset="0"/>
                <a:cs typeface="Arial" pitchFamily="34" charset="0"/>
              </a:rPr>
              <a:t>Минобрнауки России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1905001" y="546100"/>
            <a:ext cx="8424863" cy="738188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Федеральное государственное автономное образовательное учреждение высшего образования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«Национальный исследовательский университет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«Московский институт электронной техники»</a:t>
            </a:r>
            <a:endParaRPr lang="ru-RU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2625725" y="1403351"/>
            <a:ext cx="6985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Факультет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Микроприборов и технической кибернетики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Кафедра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Высшей математики 1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6346825" y="5589589"/>
            <a:ext cx="41417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к.ф.-м.н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alt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Козлитин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И.А.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2625725" y="6335714"/>
            <a:ext cx="698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Москва </a:t>
            </a:r>
            <a:r>
              <a:rPr lang="en-US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201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9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1158875"/>
            <a:ext cx="5943600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4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1577022"/>
            <a:ext cx="5943600" cy="37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Цели и задачи работы</a:t>
            </a:r>
            <a:endParaRPr lang="ru-RU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777240" y="1825625"/>
            <a:ext cx="10515600" cy="5032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Цели:</a:t>
            </a:r>
          </a:p>
          <a:p>
            <a:r>
              <a:rPr lang="ru-RU" dirty="0" smtClean="0"/>
              <a:t>Исследовать и реализовать различные алгоритмы</a:t>
            </a:r>
            <a:r>
              <a:rPr lang="en-US" dirty="0" smtClean="0"/>
              <a:t>/</a:t>
            </a:r>
            <a:r>
              <a:rPr lang="ru-RU" dirty="0" smtClean="0"/>
              <a:t>модели супер-разрешения </a:t>
            </a:r>
            <a:r>
              <a:rPr lang="en-US" dirty="0" smtClean="0"/>
              <a:t>(SR)</a:t>
            </a:r>
            <a:r>
              <a:rPr lang="ru-RU" dirty="0" smtClean="0"/>
              <a:t> одного изображения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Задачи:</a:t>
            </a:r>
          </a:p>
          <a:p>
            <a:r>
              <a:rPr lang="ru-RU" dirty="0" smtClean="0"/>
              <a:t>Промоделировать, что использование </a:t>
            </a:r>
            <a:r>
              <a:rPr lang="en-US" dirty="0" smtClean="0"/>
              <a:t>PSNR-</a:t>
            </a:r>
            <a:r>
              <a:rPr lang="ru-RU" dirty="0" smtClean="0"/>
              <a:t>ориентированных подходов не может дать хороших результатов в </a:t>
            </a:r>
            <a:r>
              <a:rPr lang="en-US" dirty="0" smtClean="0"/>
              <a:t>SR </a:t>
            </a:r>
            <a:r>
              <a:rPr lang="ru-RU" dirty="0" smtClean="0"/>
              <a:t>задаче</a:t>
            </a:r>
            <a:endParaRPr lang="en-US" dirty="0" smtClean="0"/>
          </a:p>
          <a:p>
            <a:r>
              <a:rPr lang="ru-RU" dirty="0" smtClean="0"/>
              <a:t>Представить решения </a:t>
            </a:r>
            <a:r>
              <a:rPr lang="en-US" dirty="0" smtClean="0"/>
              <a:t>SR </a:t>
            </a:r>
            <a:r>
              <a:rPr lang="ru-RU" dirty="0" smtClean="0"/>
              <a:t>задачи, основанные на </a:t>
            </a:r>
            <a:r>
              <a:rPr lang="ru-RU" dirty="0" err="1" smtClean="0"/>
              <a:t>генеративно</a:t>
            </a:r>
            <a:r>
              <a:rPr lang="ru-RU" dirty="0" smtClean="0"/>
              <a:t>-состязательных сетях (</a:t>
            </a:r>
            <a:r>
              <a:rPr lang="en-US" dirty="0" smtClean="0"/>
              <a:t>GAN)</a:t>
            </a:r>
          </a:p>
          <a:p>
            <a:r>
              <a:rPr lang="ru-RU" dirty="0" smtClean="0"/>
              <a:t>Показать лучшие результаты полученных моделей</a:t>
            </a:r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56E494C-FFF5-4E2E-BF3E-BE25C1F93A2C}" type="slidenum">
              <a:rPr lang="ru-RU" smtClean="0"/>
              <a:pPr/>
              <a:t>2</a:t>
            </a:fld>
            <a:r>
              <a:rPr lang="ru-RU" dirty="0" smtClean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48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</a:t>
            </a:r>
            <a:r>
              <a:rPr lang="ru-RU" dirty="0" smtClean="0"/>
              <a:t>/11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1186815"/>
            <a:ext cx="5943600" cy="44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4</a:t>
            </a:r>
            <a:r>
              <a:rPr lang="ru-RU" dirty="0" smtClean="0"/>
              <a:t>/11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2" y="247650"/>
            <a:ext cx="4638675" cy="636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60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14575"/>
            <a:ext cx="5943600" cy="222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26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 descr="re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07" y="1455707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Рисунок 41" descr="bic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09" y="1455707"/>
            <a:ext cx="16097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Рисунок 42" descr="res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96" y="1455707"/>
            <a:ext cx="16097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Рисунок 43" descr="re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07" y="3431157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Рисунок 44" descr="bic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34" y="3431157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Рисунок 45" descr="re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21" y="3431157"/>
            <a:ext cx="1600200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60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d2mxuefqeaa7sj.cloudfront.net/s_29C7BC5C237F065B41DE3F94AA587CF33991D3AF0EA7192A1F0DCD63E1ACBCB0_1512048344868_im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63" y="418518"/>
            <a:ext cx="5940425" cy="55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gan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9" y="970333"/>
            <a:ext cx="5848350" cy="439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087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3125787" y="2254885"/>
            <a:ext cx="5940425" cy="234823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3490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1272540"/>
            <a:ext cx="5940425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4524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79</TotalTime>
  <Words>99</Words>
  <Application>Microsoft Office PowerPoint</Application>
  <PresentationFormat>Широкоэкранный</PresentationFormat>
  <Paragraphs>19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10</cp:revision>
  <dcterms:created xsi:type="dcterms:W3CDTF">2019-05-25T14:53:38Z</dcterms:created>
  <dcterms:modified xsi:type="dcterms:W3CDTF">2019-05-28T23:26:52Z</dcterms:modified>
</cp:coreProperties>
</file>